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6"/>
  </p:handoutMasterIdLst>
  <p:sldIdLst>
    <p:sldId id="263" r:id="rId2"/>
    <p:sldId id="259" r:id="rId3"/>
    <p:sldId id="262" r:id="rId4"/>
    <p:sldId id="26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 showGuides="1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9" y="49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4E35-8951-4D0A-9BA6-3A0D0730F8DB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2B72-B311-4117-A5C5-21D6FC514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6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о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986323"/>
            <a:ext cx="5983888" cy="25761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Шаблон фирменной</a:t>
            </a:r>
            <a:br>
              <a:rPr lang="ru-RU" dirty="0" smtClean="0"/>
            </a:br>
            <a:r>
              <a:rPr lang="ru-RU" dirty="0" smtClean="0"/>
              <a:t>презентации ОмГУ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664208"/>
            <a:ext cx="5983888" cy="1425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ФИО,</a:t>
            </a:r>
          </a:p>
          <a:p>
            <a:pPr lvl="1"/>
            <a:r>
              <a:rPr lang="ru-RU" dirty="0" smtClean="0"/>
              <a:t>должность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8348663" y="0"/>
            <a:ext cx="384333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39688"/>
            <a:ext cx="4279900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2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одну строк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7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две строки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873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70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одну строк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567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6247648" y="1825625"/>
            <a:ext cx="5106151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12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две строки и 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7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54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5279"/>
            <a:ext cx="10515600" cy="3861684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09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одну строку и 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1417068" y="1560064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/>
          </p:nvPr>
        </p:nvSpPr>
        <p:spPr>
          <a:xfrm>
            <a:off x="5217905" y="1560063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9018742" y="1560062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44491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4648013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/>
          </p:nvPr>
        </p:nvSpPr>
        <p:spPr>
          <a:xfrm>
            <a:off x="8447031" y="3878262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937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две строки и 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1572478" y="1904097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/>
          </p:nvPr>
        </p:nvSpPr>
        <p:spPr>
          <a:xfrm>
            <a:off x="5376000" y="1904096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9179522" y="1904095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44491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4648013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/>
          </p:nvPr>
        </p:nvSpPr>
        <p:spPr>
          <a:xfrm>
            <a:off x="8447031" y="3878262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547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2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заголовка в две строки и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8348663" y="0"/>
            <a:ext cx="384333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44A6BC-E554-4A8B-ADC3-E4FD9EEA219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510463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510463" cy="122547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838200" y="2047741"/>
            <a:ext cx="7510463" cy="4129222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277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800" y="6308726"/>
            <a:ext cx="838200" cy="549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fld id="{A544A6BC-E554-4A8B-ADC3-E4FD9EEA2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4" r:id="rId3"/>
    <p:sldLayoutId id="2147483675" r:id="rId4"/>
    <p:sldLayoutId id="2147483666" r:id="rId5"/>
    <p:sldLayoutId id="2147483676" r:id="rId6"/>
    <p:sldLayoutId id="2147483677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Golos Text" panose="020B0503020202020204" pitchFamily="34" charset="-52"/>
          <a:ea typeface="+mj-ea"/>
          <a:cs typeface="Golos Text" panose="020B0503020202020204" pitchFamily="34" charset="-52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3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39" y="2011261"/>
            <a:ext cx="5914986" cy="2285426"/>
          </a:xfrm>
        </p:spPr>
        <p:txBody>
          <a:bodyPr/>
          <a:lstStyle/>
          <a:p>
            <a:r>
              <a:rPr lang="ru-RU" dirty="0" smtClean="0"/>
              <a:t>Дарители 2023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037" y="4655895"/>
            <a:ext cx="5983888" cy="142544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Подготовлено Отделом формирования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и </a:t>
            </a:r>
            <a:r>
              <a:rPr lang="ru-RU" dirty="0"/>
              <a:t>научной обработки фондов библиотеки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ОмГУ </a:t>
            </a:r>
            <a:r>
              <a:rPr lang="ru-RU" dirty="0"/>
              <a:t>им. Ф.М. Достоевского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12186"/>
          <a:stretch/>
        </p:blipFill>
        <p:spPr>
          <a:xfrm>
            <a:off x="6769793" y="141316"/>
            <a:ext cx="5037667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Дарители 2023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4831" y="1304693"/>
            <a:ext cx="2606722" cy="525222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Частные лица</a:t>
            </a:r>
          </a:p>
          <a:p>
            <a:endParaRPr lang="ru-RU" sz="1300" dirty="0" smtClean="0"/>
          </a:p>
          <a:p>
            <a:r>
              <a:rPr lang="ru-RU" sz="1300" dirty="0" smtClean="0"/>
              <a:t>Агиенко </a:t>
            </a:r>
            <a:r>
              <a:rPr lang="ru-RU" sz="1300" dirty="0"/>
              <a:t>Татьяна Васильевна</a:t>
            </a:r>
          </a:p>
          <a:p>
            <a:r>
              <a:rPr lang="ru-RU" sz="1300" dirty="0"/>
              <a:t>Аркин Ефим Яковлевич</a:t>
            </a:r>
          </a:p>
          <a:p>
            <a:r>
              <a:rPr lang="ru-RU" sz="1300" dirty="0"/>
              <a:t>Афанасьев Александр Александрович</a:t>
            </a:r>
          </a:p>
          <a:p>
            <a:r>
              <a:rPr lang="ru-RU" sz="1300" dirty="0" err="1"/>
              <a:t>Байсова</a:t>
            </a:r>
            <a:r>
              <a:rPr lang="ru-RU" sz="1300" dirty="0"/>
              <a:t> </a:t>
            </a:r>
            <a:r>
              <a:rPr lang="ru-RU" sz="1300" dirty="0" err="1"/>
              <a:t>Бибигуль</a:t>
            </a:r>
            <a:r>
              <a:rPr lang="ru-RU" sz="1300" dirty="0"/>
              <a:t> </a:t>
            </a:r>
            <a:r>
              <a:rPr lang="ru-RU" sz="1300" dirty="0" err="1"/>
              <a:t>Тулегеновна</a:t>
            </a:r>
            <a:endParaRPr lang="ru-RU" sz="1300" dirty="0"/>
          </a:p>
          <a:p>
            <a:r>
              <a:rPr lang="ru-RU" sz="1300" dirty="0"/>
              <a:t>Белая Елена Николаевна</a:t>
            </a:r>
          </a:p>
          <a:p>
            <a:r>
              <a:rPr lang="ru-RU" sz="1300" dirty="0"/>
              <a:t>Белокрыс Михаил Алексеевич</a:t>
            </a:r>
          </a:p>
          <a:p>
            <a:r>
              <a:rPr lang="ru-RU" sz="1300" dirty="0"/>
              <a:t>Беспалов Александр Викторович</a:t>
            </a:r>
          </a:p>
          <a:p>
            <a:r>
              <a:rPr lang="ru-RU" sz="1300" dirty="0"/>
              <a:t>Вершинин Вячеслав Исаакович</a:t>
            </a:r>
          </a:p>
          <a:p>
            <a:r>
              <a:rPr lang="ru-RU" sz="1300" dirty="0" err="1"/>
              <a:t>Генова</a:t>
            </a:r>
            <a:r>
              <a:rPr lang="ru-RU" sz="1300" dirty="0"/>
              <a:t> Нина Михайловна</a:t>
            </a:r>
          </a:p>
          <a:p>
            <a:r>
              <a:rPr lang="ru-RU" sz="1300" dirty="0" err="1"/>
              <a:t>Девятьярова</a:t>
            </a:r>
            <a:r>
              <a:rPr lang="ru-RU" sz="1300" dirty="0"/>
              <a:t> Ирина Григорьевна</a:t>
            </a:r>
          </a:p>
          <a:p>
            <a:r>
              <a:rPr lang="ru-RU" sz="1300" dirty="0"/>
              <a:t>Деткова Татьяна Юрьевна</a:t>
            </a:r>
          </a:p>
          <a:p>
            <a:r>
              <a:rPr lang="ru-RU" sz="1300" dirty="0"/>
              <a:t>Дроздова Татьяна Владимировна</a:t>
            </a:r>
          </a:p>
          <a:p>
            <a:r>
              <a:rPr lang="ru-RU" sz="1300" dirty="0"/>
              <a:t>Дубровина Ольга Олеговна</a:t>
            </a:r>
          </a:p>
          <a:p>
            <a:r>
              <a:rPr lang="ru-RU" sz="1300" dirty="0"/>
              <a:t>Дусь Ирина Анатольевна</a:t>
            </a:r>
          </a:p>
          <a:p>
            <a:r>
              <a:rPr lang="ru-RU" sz="1300" dirty="0"/>
              <a:t>Желтов Максим</a:t>
            </a:r>
          </a:p>
          <a:p>
            <a:r>
              <a:rPr lang="ru-RU" sz="1300" dirty="0"/>
              <a:t>Куликова Татьяна Юрьевна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3"/>
          </p:nvPr>
        </p:nvSpPr>
        <p:spPr>
          <a:xfrm flipH="1">
            <a:off x="8452621" y="1405054"/>
            <a:ext cx="2821259" cy="5196468"/>
          </a:xfrm>
        </p:spPr>
        <p:txBody>
          <a:bodyPr>
            <a:normAutofit/>
          </a:bodyPr>
          <a:lstStyle/>
          <a:p>
            <a:endParaRPr lang="ru-RU" sz="1100" dirty="0" smtClean="0"/>
          </a:p>
          <a:p>
            <a:endParaRPr lang="ru-RU" sz="1100" dirty="0"/>
          </a:p>
          <a:p>
            <a:r>
              <a:rPr lang="ru-RU" sz="1200" dirty="0" smtClean="0"/>
              <a:t>Маслов </a:t>
            </a:r>
            <a:r>
              <a:rPr lang="ru-RU" sz="1200" dirty="0"/>
              <a:t>Кирилл Владиславович</a:t>
            </a:r>
          </a:p>
          <a:p>
            <a:r>
              <a:rPr lang="ru-RU" sz="1200" dirty="0"/>
              <a:t>Митюков Михаил Алексеевич</a:t>
            </a:r>
          </a:p>
          <a:p>
            <a:r>
              <a:rPr lang="ru-RU" sz="1200" dirty="0"/>
              <a:t>Пономарева Ольга Семеновна</a:t>
            </a:r>
          </a:p>
          <a:p>
            <a:r>
              <a:rPr lang="ru-RU" sz="1200" dirty="0"/>
              <a:t>Потапенко Светлана Артуровна</a:t>
            </a:r>
          </a:p>
          <a:p>
            <a:r>
              <a:rPr lang="ru-RU" sz="1200" dirty="0" err="1"/>
              <a:t>Потуданская</a:t>
            </a:r>
            <a:r>
              <a:rPr lang="ru-RU" sz="1200" dirty="0"/>
              <a:t> Мария Геннадьевна</a:t>
            </a:r>
          </a:p>
          <a:p>
            <a:r>
              <a:rPr lang="ru-RU" sz="1200" dirty="0"/>
              <a:t>Репин Михаил Евгеньевич</a:t>
            </a:r>
          </a:p>
          <a:p>
            <a:r>
              <a:rPr lang="ru-RU" sz="1200" dirty="0"/>
              <a:t>Сергеева Татьяна Васильевна</a:t>
            </a:r>
          </a:p>
          <a:p>
            <a:r>
              <a:rPr lang="ru-RU" sz="1200" dirty="0"/>
              <a:t>Спиридонова Лолита</a:t>
            </a:r>
          </a:p>
          <a:p>
            <a:r>
              <a:rPr lang="ru-RU" sz="1200" dirty="0"/>
              <a:t>Томилов Николай Аркадьевич</a:t>
            </a:r>
          </a:p>
          <a:p>
            <a:r>
              <a:rPr lang="ru-RU" sz="1200" dirty="0" err="1"/>
              <a:t>Филиппи</a:t>
            </a:r>
            <a:r>
              <a:rPr lang="ru-RU" sz="1200" dirty="0"/>
              <a:t> Валерия Владимировна</a:t>
            </a:r>
          </a:p>
          <a:p>
            <a:r>
              <a:rPr lang="ru-RU" sz="1200" dirty="0" err="1"/>
              <a:t>Хилько</a:t>
            </a:r>
            <a:r>
              <a:rPr lang="ru-RU" sz="1200" dirty="0"/>
              <a:t> Николай Федорович</a:t>
            </a:r>
          </a:p>
          <a:p>
            <a:r>
              <a:rPr lang="ru-RU" sz="1200" dirty="0" err="1"/>
              <a:t>Черноножкин</a:t>
            </a:r>
            <a:r>
              <a:rPr lang="ru-RU" sz="1200" dirty="0"/>
              <a:t> Александр Васильевич</a:t>
            </a:r>
          </a:p>
          <a:p>
            <a:r>
              <a:rPr lang="ru-RU" sz="1200" dirty="0"/>
              <a:t>Швецов Григорий Владимирович</a:t>
            </a:r>
          </a:p>
          <a:p>
            <a:r>
              <a:rPr lang="ru-RU" sz="1200" dirty="0" err="1"/>
              <a:t>Шрейдер</a:t>
            </a:r>
            <a:r>
              <a:rPr lang="ru-RU" sz="1200" dirty="0"/>
              <a:t> Виктор Филиппович</a:t>
            </a:r>
          </a:p>
          <a:p>
            <a:r>
              <a:rPr lang="ru-RU" sz="1200" dirty="0"/>
              <a:t>Юсупов </a:t>
            </a:r>
            <a:r>
              <a:rPr lang="ru-RU" sz="1200" dirty="0" err="1"/>
              <a:t>Фарит</a:t>
            </a:r>
            <a:r>
              <a:rPr lang="ru-RU" sz="1200" dirty="0"/>
              <a:t> </a:t>
            </a:r>
            <a:r>
              <a:rPr lang="ru-RU" sz="1200" dirty="0" err="1"/>
              <a:t>Масгутович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67" y="1433015"/>
            <a:ext cx="4358794" cy="5213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Дарители 2023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569493"/>
            <a:ext cx="4558351" cy="4858603"/>
          </a:xfrm>
        </p:spPr>
      </p:pic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4899546" y="1569492"/>
            <a:ext cx="6454253" cy="473577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dirty="0"/>
              <a:t>Организации</a:t>
            </a:r>
          </a:p>
          <a:p>
            <a:r>
              <a:rPr lang="ru-RU" dirty="0"/>
              <a:t> </a:t>
            </a:r>
          </a:p>
          <a:p>
            <a:r>
              <a:rPr lang="ru-RU" sz="2500" dirty="0"/>
              <a:t>БУК «Омский государственный академический театр драмы»</a:t>
            </a:r>
          </a:p>
          <a:p>
            <a:r>
              <a:rPr lang="ru-RU" sz="2500" dirty="0"/>
              <a:t>Департамент культуры администрации Омской Области (г. Омск)</a:t>
            </a:r>
          </a:p>
          <a:p>
            <a:r>
              <a:rPr lang="ru-RU" sz="2500" dirty="0"/>
              <a:t>Министерство культуры Омской области</a:t>
            </a:r>
          </a:p>
          <a:p>
            <a:r>
              <a:rPr lang="ru-RU" sz="2500" dirty="0"/>
              <a:t>Омская государственная областная научная библиотека имени А.С. Пушкина (ОГОНБ имени А.С. Пушкина)</a:t>
            </a:r>
          </a:p>
          <a:p>
            <a:r>
              <a:rPr lang="ru-RU" sz="2500" dirty="0"/>
              <a:t>Омский государственный историко-краеведческий музей (ОГИК музей)</a:t>
            </a:r>
          </a:p>
          <a:p>
            <a:r>
              <a:rPr lang="ru-RU" sz="2500" dirty="0"/>
              <a:t>Омский научно-исследовательский институт приборостроения (АО «ОНИИП»)</a:t>
            </a:r>
          </a:p>
          <a:p>
            <a:r>
              <a:rPr lang="ru-RU" sz="2500" dirty="0"/>
              <a:t>Омский областной музей изобразительных искусств им. М. А. Врубеля</a:t>
            </a:r>
          </a:p>
          <a:p>
            <a:r>
              <a:rPr lang="ru-RU" sz="2500" dirty="0"/>
              <a:t>Омский региональный общественный фонд «Духовное наследие» (ОРОФ «Духовное наследие»)</a:t>
            </a:r>
          </a:p>
          <a:p>
            <a:r>
              <a:rPr lang="ru-RU" sz="2500" dirty="0"/>
              <a:t>Российский фонд фундаментальных исследований (РФФИ)</a:t>
            </a:r>
          </a:p>
          <a:p>
            <a:r>
              <a:rPr lang="ru-RU" sz="2500" dirty="0"/>
              <a:t>Тюменский региональный общественный благотворительный фонд «Возрождение Тобольска» (ТРОБФ «Возрождение Тобольска»)</a:t>
            </a:r>
          </a:p>
          <a:p>
            <a:r>
              <a:rPr lang="ru-RU" sz="2500" dirty="0"/>
              <a:t>ФГБОУ ВО «МИРЭА» - Российский технологический университет 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9687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07" y="2268955"/>
            <a:ext cx="5983888" cy="3158883"/>
          </a:xfrm>
        </p:spPr>
        <p:txBody>
          <a:bodyPr>
            <a:normAutofit/>
          </a:bodyPr>
          <a:lstStyle/>
          <a:p>
            <a:r>
              <a:rPr lang="ru-RU" sz="3600" i="1" dirty="0"/>
              <a:t>Выражаем признательность нашим дарителям, внесшим свою лепту в формирование фондов </a:t>
            </a:r>
            <a:r>
              <a:rPr lang="ru-RU" sz="3600" i="1" dirty="0" smtClean="0"/>
              <a:t>библиотеки вуза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554638"/>
            <a:ext cx="5983888" cy="941695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2023 год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 b="2231"/>
          <a:stretch>
            <a:fillRect/>
          </a:stretch>
        </p:blipFill>
        <p:spPr>
          <a:xfrm>
            <a:off x="6714699" y="0"/>
            <a:ext cx="5477301" cy="6858000"/>
          </a:xfrm>
        </p:spPr>
      </p:pic>
    </p:spTree>
    <p:extLst>
      <p:ext uri="{BB962C8B-B14F-4D97-AF65-F5344CB8AC3E}">
        <p14:creationId xmlns:p14="http://schemas.microsoft.com/office/powerpoint/2010/main" val="346191403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">
      <a:dk1>
        <a:srgbClr val="000000"/>
      </a:dk1>
      <a:lt1>
        <a:sysClr val="window" lastClr="FFFFFF"/>
      </a:lt1>
      <a:dk2>
        <a:srgbClr val="B8181A"/>
      </a:dk2>
      <a:lt2>
        <a:srgbClr val="E7E6E6"/>
      </a:lt2>
      <a:accent1>
        <a:srgbClr val="B8181A"/>
      </a:accent1>
      <a:accent2>
        <a:srgbClr val="E7461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132</Words>
  <Application>Microsoft Office PowerPoint</Application>
  <PresentationFormat>Широкоэкранный</PresentationFormat>
  <Paragraphs>58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Golos Text</vt:lpstr>
      <vt:lpstr>Times New Roman</vt:lpstr>
      <vt:lpstr>1_Тема Office</vt:lpstr>
      <vt:lpstr>Дарители 2023 года</vt:lpstr>
      <vt:lpstr>Дарители 2023 года</vt:lpstr>
      <vt:lpstr>Дарители 2023 года</vt:lpstr>
      <vt:lpstr>Выражаем признательность нашим дарителям, внесшим свою лепту в формирование фондов библиотеки вуза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Деткова Татьяна Юрьевна</cp:lastModifiedBy>
  <cp:revision>51</cp:revision>
  <dcterms:created xsi:type="dcterms:W3CDTF">2022-05-25T09:05:19Z</dcterms:created>
  <dcterms:modified xsi:type="dcterms:W3CDTF">2023-12-15T05:58:37Z</dcterms:modified>
</cp:coreProperties>
</file>